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VIDA NUM OLHAR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8" y="219686"/>
            <a:ext cx="7488832" cy="709587"/>
          </a:xfrm>
        </p:spPr>
        <p:txBody>
          <a:bodyPr/>
          <a:lstStyle/>
          <a:p>
            <a:r>
              <a:rPr lang="pt-BR" dirty="0"/>
              <a:t>VIDA NUM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Tens vida em olhar </a:t>
            </a:r>
          </a:p>
          <a:p>
            <a:r>
              <a:rPr lang="pt-BR" sz="3600" dirty="0"/>
              <a:t>para a cruz de amor. </a:t>
            </a:r>
          </a:p>
          <a:p>
            <a:r>
              <a:rPr lang="pt-BR" sz="3600" dirty="0"/>
              <a:t>Disse Jesus: “Olhai </a:t>
            </a:r>
            <a:r>
              <a:rPr lang="pt-BR" sz="3600" dirty="0" err="1"/>
              <a:t>p’ra</a:t>
            </a:r>
            <a:r>
              <a:rPr lang="pt-BR" sz="3600" dirty="0"/>
              <a:t> Mim.” </a:t>
            </a:r>
          </a:p>
          <a:p>
            <a:r>
              <a:rPr lang="pt-BR" sz="3600" dirty="0"/>
              <a:t>Ouro e bens perdem seu valor </a:t>
            </a:r>
          </a:p>
          <a:p>
            <a:r>
              <a:rPr lang="pt-BR" sz="3600" dirty="0"/>
              <a:t>Na glória que vem dessa cruz, assim.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NUM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EBA3B2-CBCC-4815-AD50-75A397F88F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Num olhar tens vida, sim. </a:t>
            </a:r>
          </a:p>
          <a:p>
            <a:r>
              <a:rPr lang="pt-BR" dirty="0"/>
              <a:t>Num olhar à cruz de amor.</a:t>
            </a:r>
          </a:p>
          <a:p>
            <a:r>
              <a:rPr lang="pt-BR" dirty="0"/>
              <a:t>Bênçãos há e salvação </a:t>
            </a:r>
          </a:p>
          <a:p>
            <a:r>
              <a:rPr lang="pt-BR" dirty="0"/>
              <a:t>Num olhar à cruz de amor.</a:t>
            </a:r>
          </a:p>
        </p:txBody>
      </p:sp>
    </p:spTree>
    <p:extLst>
      <p:ext uri="{BB962C8B-B14F-4D97-AF65-F5344CB8AC3E}">
        <p14:creationId xmlns:p14="http://schemas.microsoft.com/office/powerpoint/2010/main" val="1386963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8" y="219686"/>
            <a:ext cx="7488832" cy="709587"/>
          </a:xfrm>
        </p:spPr>
        <p:txBody>
          <a:bodyPr/>
          <a:lstStyle/>
          <a:p>
            <a:r>
              <a:rPr lang="pt-BR" dirty="0"/>
              <a:t>VIDA NUM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Amável sorriso então senti,</a:t>
            </a:r>
          </a:p>
          <a:p>
            <a:r>
              <a:rPr lang="pt-BR" dirty="0"/>
              <a:t>Quando olhei à rude cruz. </a:t>
            </a:r>
          </a:p>
          <a:p>
            <a:r>
              <a:rPr lang="pt-BR" dirty="0"/>
              <a:t>Tudo mudou ao prostrar-me ali; </a:t>
            </a:r>
          </a:p>
          <a:p>
            <a:r>
              <a:rPr lang="pt-BR" dirty="0"/>
              <a:t>Senti Seu poder e celeste luz. </a:t>
            </a:r>
          </a:p>
        </p:txBody>
      </p:sp>
    </p:spTree>
    <p:extLst>
      <p:ext uri="{BB962C8B-B14F-4D97-AF65-F5344CB8AC3E}">
        <p14:creationId xmlns:p14="http://schemas.microsoft.com/office/powerpoint/2010/main" val="2234693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NUM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EBA3B2-CBCC-4815-AD50-75A397F88F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Num olhar tens vida, sim. </a:t>
            </a:r>
          </a:p>
          <a:p>
            <a:r>
              <a:rPr lang="pt-BR" dirty="0"/>
              <a:t>Num olhar à cruz de amor.</a:t>
            </a:r>
          </a:p>
          <a:p>
            <a:r>
              <a:rPr lang="pt-BR" dirty="0"/>
              <a:t>Bênçãos há e salvação </a:t>
            </a:r>
          </a:p>
          <a:p>
            <a:r>
              <a:rPr lang="pt-BR" dirty="0"/>
              <a:t>Num olhar à cruz de amor.</a:t>
            </a:r>
          </a:p>
        </p:txBody>
      </p:sp>
    </p:spTree>
    <p:extLst>
      <p:ext uri="{BB962C8B-B14F-4D97-AF65-F5344CB8AC3E}">
        <p14:creationId xmlns:p14="http://schemas.microsoft.com/office/powerpoint/2010/main" val="4146317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8" y="219686"/>
            <a:ext cx="7488832" cy="709587"/>
          </a:xfrm>
        </p:spPr>
        <p:txBody>
          <a:bodyPr/>
          <a:lstStyle/>
          <a:p>
            <a:r>
              <a:rPr lang="pt-BR" dirty="0"/>
              <a:t>VIDA NUM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Na cruz, meu </a:t>
            </a:r>
          </a:p>
          <a:p>
            <a:r>
              <a:rPr lang="pt-BR" dirty="0"/>
              <a:t>Jesus, para redenção, </a:t>
            </a:r>
          </a:p>
          <a:p>
            <a:r>
              <a:rPr lang="pt-BR" dirty="0"/>
              <a:t>Precioso sangue derramou. </a:t>
            </a:r>
          </a:p>
          <a:p>
            <a:r>
              <a:rPr lang="pt-BR" dirty="0"/>
              <a:t>Ide a Seus pés e tereis perdão, </a:t>
            </a:r>
          </a:p>
          <a:p>
            <a:r>
              <a:rPr lang="pt-BR" dirty="0"/>
              <a:t>Pois nosso pecado Ele carregou!</a:t>
            </a:r>
          </a:p>
        </p:txBody>
      </p:sp>
    </p:spTree>
    <p:extLst>
      <p:ext uri="{BB962C8B-B14F-4D97-AF65-F5344CB8AC3E}">
        <p14:creationId xmlns:p14="http://schemas.microsoft.com/office/powerpoint/2010/main" val="1633745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NUM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EBA3B2-CBCC-4815-AD50-75A397F88F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Num olhar tens vida, sim. </a:t>
            </a:r>
          </a:p>
          <a:p>
            <a:r>
              <a:rPr lang="pt-BR" dirty="0"/>
              <a:t>Num olhar à cruz de amor.</a:t>
            </a:r>
          </a:p>
          <a:p>
            <a:r>
              <a:rPr lang="pt-BR" dirty="0"/>
              <a:t>Bênçãos há e salvação </a:t>
            </a:r>
          </a:p>
          <a:p>
            <a:r>
              <a:rPr lang="pt-BR" dirty="0"/>
              <a:t>Num olhar à cruz de amor.</a:t>
            </a:r>
          </a:p>
        </p:txBody>
      </p:sp>
    </p:spTree>
    <p:extLst>
      <p:ext uri="{BB962C8B-B14F-4D97-AF65-F5344CB8AC3E}">
        <p14:creationId xmlns:p14="http://schemas.microsoft.com/office/powerpoint/2010/main" val="873698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187</Words>
  <Application>Microsoft Office PowerPoint</Application>
  <PresentationFormat>Apresentação na tela (16:9)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VIDA NUM OLHAR</vt:lpstr>
      <vt:lpstr>VIDA NUM OLHAR</vt:lpstr>
      <vt:lpstr>VIDA NUM OLHAR</vt:lpstr>
      <vt:lpstr>VIDA NUM OLHAR</vt:lpstr>
      <vt:lpstr>VIDA NUM OLHAR</vt:lpstr>
      <vt:lpstr>VIDA NUM OLHAR</vt:lpstr>
      <vt:lpstr>VIDA NUM OLHAR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2019-06-12T22:33:35Z</dcterms:modified>
</cp:coreProperties>
</file>

<file path=docProps/thumbnail.jpeg>
</file>